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3"/>
  </p:notesMasterIdLst>
  <p:sldIdLst>
    <p:sldId id="384" r:id="rId2"/>
    <p:sldId id="257" r:id="rId3"/>
    <p:sldId id="476" r:id="rId4"/>
    <p:sldId id="488" r:id="rId5"/>
    <p:sldId id="480" r:id="rId6"/>
    <p:sldId id="490" r:id="rId7"/>
    <p:sldId id="487" r:id="rId8"/>
    <p:sldId id="491" r:id="rId9"/>
    <p:sldId id="492" r:id="rId10"/>
    <p:sldId id="493" r:id="rId11"/>
    <p:sldId id="489" r:id="rId12"/>
  </p:sldIdLst>
  <p:sldSz cx="12192000" cy="6858000"/>
  <p:notesSz cx="6858000" cy="9144000"/>
  <p:embeddedFontLst>
    <p:embeddedFont>
      <p:font typeface="나눔고딕코딩" panose="020B0600000101010101" charset="-127"/>
      <p:regular r:id="rId14"/>
      <p:bold r:id="rId15"/>
    </p:embeddedFont>
    <p:embeddedFont>
      <p:font typeface="나눔스퀘어 Bold" panose="020B0600000101010101" pitchFamily="50" charset="-127"/>
      <p:bold r:id="rId16"/>
    </p:embeddedFont>
    <p:embeddedFont>
      <p:font typeface="Bahnschrift SemiCondensed" panose="020B0502040204020203" pitchFamily="34" charset="0"/>
      <p:regular r:id="rId17"/>
      <p:bold r:id="rId18"/>
    </p:embeddedFont>
    <p:embeddedFont>
      <p:font typeface="Noto Sans" panose="020B0502040504020204" pitchFamily="34" charset="0"/>
      <p:regular r:id="rId19"/>
      <p:bold r:id="rId20"/>
      <p:italic r:id="rId21"/>
      <p:boldItalic r:id="rId22"/>
    </p:embeddedFont>
    <p:embeddedFont>
      <p:font typeface="나눔스퀘어" panose="020B0600000101010101" pitchFamily="50" charset="-127"/>
      <p:regular r:id="rId23"/>
    </p:embeddedFont>
    <p:embeddedFont>
      <p:font typeface="맑은 고딕" panose="020B0503020000020004" pitchFamily="50" charset="-127"/>
      <p:regular r:id="rId24"/>
      <p:bold r:id="rId2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정 세훈" initials="정세" lastIdx="1" clrIdx="0">
    <p:extLst>
      <p:ext uri="{19B8F6BF-5375-455C-9EA6-DF929625EA0E}">
        <p15:presenceInfo xmlns:p15="http://schemas.microsoft.com/office/powerpoint/2012/main" userId="9bd0c4eb6d1b25f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EF6FE"/>
    <a:srgbClr val="DEF9FE"/>
    <a:srgbClr val="A6F0FC"/>
    <a:srgbClr val="F8D7FB"/>
    <a:srgbClr val="FFCCFF"/>
    <a:srgbClr val="F6D2FA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FA38852-3542-7648-A615-28D1C5768F24}" v="5" dt="2023-05-16T05:55:16.08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5201" autoAdjust="0"/>
    <p:restoredTop sz="94660"/>
  </p:normalViewPr>
  <p:slideViewPr>
    <p:cSldViewPr snapToGrid="0">
      <p:cViewPr varScale="1">
        <p:scale>
          <a:sx n="152" d="100"/>
          <a:sy n="152" d="100"/>
        </p:scale>
        <p:origin x="156" y="3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김수환" userId="becb8b53-2564-4258-9e02-ed97590e3630" providerId="ADAL" clId="{5FA38852-3542-7648-A615-28D1C5768F24}"/>
    <pc:docChg chg="undo custSel addSld modSld">
      <pc:chgData name="김수환" userId="becb8b53-2564-4258-9e02-ed97590e3630" providerId="ADAL" clId="{5FA38852-3542-7648-A615-28D1C5768F24}" dt="2023-05-16T05:55:23.272" v="59" actId="1076"/>
      <pc:docMkLst>
        <pc:docMk/>
      </pc:docMkLst>
      <pc:sldChg chg="addSp modSp mod">
        <pc:chgData name="김수환" userId="becb8b53-2564-4258-9e02-ed97590e3630" providerId="ADAL" clId="{5FA38852-3542-7648-A615-28D1C5768F24}" dt="2023-05-16T05:55:23.272" v="59" actId="1076"/>
        <pc:sldMkLst>
          <pc:docMk/>
          <pc:sldMk cId="612123976" sldId="476"/>
        </pc:sldMkLst>
        <pc:picChg chg="add mod">
          <ac:chgData name="김수환" userId="becb8b53-2564-4258-9e02-ed97590e3630" providerId="ADAL" clId="{5FA38852-3542-7648-A615-28D1C5768F24}" dt="2023-05-16T05:55:23.272" v="59" actId="1076"/>
          <ac:picMkLst>
            <pc:docMk/>
            <pc:sldMk cId="612123976" sldId="476"/>
            <ac:picMk id="3" creationId="{C370FD42-2584-EAF2-196A-608BE2EF8D0D}"/>
          </ac:picMkLst>
        </pc:picChg>
      </pc:sldChg>
      <pc:sldChg chg="modSp mod">
        <pc:chgData name="김수환" userId="becb8b53-2564-4258-9e02-ed97590e3630" providerId="ADAL" clId="{5FA38852-3542-7648-A615-28D1C5768F24}" dt="2023-05-16T05:35:10.915" v="54" actId="20577"/>
        <pc:sldMkLst>
          <pc:docMk/>
          <pc:sldMk cId="23666791" sldId="484"/>
        </pc:sldMkLst>
        <pc:spChg chg="mod">
          <ac:chgData name="김수환" userId="becb8b53-2564-4258-9e02-ed97590e3630" providerId="ADAL" clId="{5FA38852-3542-7648-A615-28D1C5768F24}" dt="2023-05-16T05:35:10.915" v="54" actId="20577"/>
          <ac:spMkLst>
            <pc:docMk/>
            <pc:sldMk cId="23666791" sldId="484"/>
            <ac:spMk id="10" creationId="{B36A405F-AF3B-FD4D-EE35-9908671357B5}"/>
          </ac:spMkLst>
        </pc:spChg>
      </pc:sldChg>
      <pc:sldChg chg="addSp delSp mod">
        <pc:chgData name="김수환" userId="becb8b53-2564-4258-9e02-ed97590e3630" providerId="ADAL" clId="{5FA38852-3542-7648-A615-28D1C5768F24}" dt="2023-05-16T05:25:49.901" v="4" actId="478"/>
        <pc:sldMkLst>
          <pc:docMk/>
          <pc:sldMk cId="887025223" sldId="486"/>
        </pc:sldMkLst>
        <pc:picChg chg="add del">
          <ac:chgData name="김수환" userId="becb8b53-2564-4258-9e02-ed97590e3630" providerId="ADAL" clId="{5FA38852-3542-7648-A615-28D1C5768F24}" dt="2023-05-16T05:25:49.901" v="4" actId="478"/>
          <ac:picMkLst>
            <pc:docMk/>
            <pc:sldMk cId="887025223" sldId="486"/>
            <ac:picMk id="2" creationId="{5853A54F-8A2C-5124-B52B-9C8EF54D3917}"/>
          </ac:picMkLst>
        </pc:picChg>
        <pc:picChg chg="add del">
          <ac:chgData name="김수환" userId="becb8b53-2564-4258-9e02-ed97590e3630" providerId="ADAL" clId="{5FA38852-3542-7648-A615-28D1C5768F24}" dt="2023-05-16T05:25:49.149" v="3" actId="478"/>
          <ac:picMkLst>
            <pc:docMk/>
            <pc:sldMk cId="887025223" sldId="486"/>
            <ac:picMk id="7" creationId="{9B085360-7DF8-66DF-ED7C-F54D44034039}"/>
          </ac:picMkLst>
        </pc:picChg>
      </pc:sldChg>
      <pc:sldChg chg="addSp delSp modSp add mod">
        <pc:chgData name="김수환" userId="becb8b53-2564-4258-9e02-ed97590e3630" providerId="ADAL" clId="{5FA38852-3542-7648-A615-28D1C5768F24}" dt="2023-05-16T05:32:55.908" v="51" actId="1076"/>
        <pc:sldMkLst>
          <pc:docMk/>
          <pc:sldMk cId="942184982" sldId="487"/>
        </pc:sldMkLst>
        <pc:spChg chg="add mod">
          <ac:chgData name="김수환" userId="becb8b53-2564-4258-9e02-ed97590e3630" providerId="ADAL" clId="{5FA38852-3542-7648-A615-28D1C5768F24}" dt="2023-05-16T05:26:40.944" v="46" actId="1076"/>
          <ac:spMkLst>
            <pc:docMk/>
            <pc:sldMk cId="942184982" sldId="487"/>
            <ac:spMk id="3" creationId="{39436293-71F7-B5F2-16C7-EFC71C70E9DD}"/>
          </ac:spMkLst>
        </pc:spChg>
        <pc:picChg chg="mod">
          <ac:chgData name="김수환" userId="becb8b53-2564-4258-9e02-ed97590e3630" providerId="ADAL" clId="{5FA38852-3542-7648-A615-28D1C5768F24}" dt="2023-05-16T05:25:54.978" v="6" actId="1076"/>
          <ac:picMkLst>
            <pc:docMk/>
            <pc:sldMk cId="942184982" sldId="487"/>
            <ac:picMk id="2" creationId="{5853A54F-8A2C-5124-B52B-9C8EF54D3917}"/>
          </ac:picMkLst>
        </pc:picChg>
        <pc:picChg chg="add mod">
          <ac:chgData name="김수환" userId="becb8b53-2564-4258-9e02-ed97590e3630" providerId="ADAL" clId="{5FA38852-3542-7648-A615-28D1C5768F24}" dt="2023-05-16T05:32:55.908" v="51" actId="1076"/>
          <ac:picMkLst>
            <pc:docMk/>
            <pc:sldMk cId="942184982" sldId="487"/>
            <ac:picMk id="6" creationId="{9A6D9A37-6805-B458-8057-596FDA2B51E2}"/>
          </ac:picMkLst>
        </pc:picChg>
        <pc:picChg chg="del">
          <ac:chgData name="김수환" userId="becb8b53-2564-4258-9e02-ed97590e3630" providerId="ADAL" clId="{5FA38852-3542-7648-A615-28D1C5768F24}" dt="2023-05-16T05:25:51.866" v="5" actId="478"/>
          <ac:picMkLst>
            <pc:docMk/>
            <pc:sldMk cId="942184982" sldId="487"/>
            <ac:picMk id="7" creationId="{9B085360-7DF8-66DF-ED7C-F54D44034039}"/>
          </ac:picMkLst>
        </pc:picChg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09-20T01:48:27.117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0 108,'1415'-15,"-917"15,76-2,-287-16,76 0,254 3,-570 14,506-31,-174 26,-211 9,242-3,-380 3,-19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09-20T02:16:27.120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1,'6'3,"-1"-1,1 1,0-1,0 0,0-1,0 1,0-1,0 0,1-1,-1 1,10-2,9 2,183 19,314 35,-163-17,458-11,-571-18,-48-1,451 11,-157-2,671 0,1756-18,-2348-16,28-1,-248 5,-36 7,-182 8,-115-2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09-20T02:16:41.455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70,'1'-1,"0"0,-1 0,1 1,0-1,-1 0,1 0,0 1,0-1,0 0,0 1,0-1,0 1,0-1,0 1,0-1,0 1,0 0,0-1,0 1,0 0,0 0,2 0,33-6,-28 6,305-33,519 14,-382 42,-168-7,32 0,659 19,478-37,-1330-15,-16 5,-82 9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09-20T01:48:32.976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0 123,'3'-2,"-1"-1,1 1,0 0,0 0,-1 0,1 1,0-1,1 1,-1 0,0-1,0 1,1 1,5-2,-6 1,80-16,1 4,104-4,-140 14,932-13,-612 19,4225-3,-4274-10,21 1,350 1,-23-1,1535 9,-1714 18,-33 0,181 0,-237 8,73 0,3177-26,-3634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09-20T01:48:35.135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0,'199'15,"-71"-2,789 15,-295-16,1904 11,-1671-26,1450 3,-2274 3,-20 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09-20T01:48:43.415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36,'0'-1,"1"0,-1 1,1-1,0 0,-1 1,1-1,0 0,-1 1,1-1,0 1,0-1,0 1,-1-1,1 1,0 0,0-1,0 1,0 0,0 0,0-1,0 1,0 0,-1 0,3 0,32-2,-28 2,544-9,-143 6,-363 2,955-8,-778 16,271 5,2790-13,-2979 18,-82-16,336 9,-348 1,693 20,-368-31,-528-1,0 1,1-2,-1 1,0-1,0 0,11-5,36-9,40 9,142 7,-104 2,108 1,338-6,-419-5,115-2,4807 11,-4891-10,10 0,182-9,-225 19,-136-1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09-20T01:48:47.964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0 124,'2060'0,"-1632"-19,14 1,-206 21,313-5,-414-4,272-5,-213 13,450-18,-272-6,-310 23,46 0,143-16,-171 9,145 5,-92 4,347-21,2063 19,-1994 17,-304 0,597-19,-827 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09-20T01:51:36.682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20,'738'21,"1164"11,-1613-33,172-17,26 0,-178 21,798-8,-765-9,262-5,3751 20,-3732 12,-399-7,-66-1,501 7,-53-13,-574 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09-20T01:51:38.154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0,'54'3,"83"14,-33-3,1003 47,-338-30,-318-19,-220-9,-39 5,62 1,-142-8,133-3,-224 0,-1-2,1 0,35-12,-37 9,1 1,0 2,36-5,-41 8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09-20T01:53:52.165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36,'1035'45,"-426"-7,-2-34,-498-4,296 18,12 0,271-1,4557-17,-4695-17,-436 13,424-37,195-3,119 26,-244 4,5 9,50-3,130-1,-487 11,-225-11,-18 1,-47 7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09-20T02:16:24.214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0,'170'14,"-53"-1,52-3,1546 59,-1423-69,805-14,-849 10,112-7,48-12,-354 21,-40 2</inkml:trace>
</inkml:ink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6D2F0A-D8A1-439D-9736-5A3D36E43696}" type="datetimeFigureOut">
              <a:rPr lang="ko-KR" altLang="en-US" smtClean="0"/>
              <a:t>2023-09-20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8ECD66-A926-4012-803D-A92106CD20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1142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F18FC5-6B68-4D14-8154-8240AD9300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A0C2B7B-8174-4166-A274-2E62713103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BF10160-4858-4914-989A-9434C270CB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1BF18-5A3D-45A7-AF92-99A5621638E3}" type="datetimeFigureOut">
              <a:rPr lang="ko-KR" altLang="en-US" smtClean="0"/>
              <a:t>2023-09-20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E55CEDB-1A5B-4ABE-8C4C-603A9252CA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4A57AB9-0933-4EF8-815F-0EC7A3822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72E3C6-997C-42EC-87D1-58C7976A28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74850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3B8F9E-8E59-4362-BC88-F4E6918911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11F9D1F-9B65-4EF6-B405-ED7F54ED39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E5F8555-9381-4D04-8EC2-AC8692A251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1BF18-5A3D-45A7-AF92-99A5621638E3}" type="datetimeFigureOut">
              <a:rPr lang="ko-KR" altLang="en-US" smtClean="0"/>
              <a:t>2023-09-20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535671D-4DD6-492E-BC8C-C87090C3C9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9AC1B56-D6D6-4842-8E5A-3431C5A97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72E3C6-997C-42EC-87D1-58C7976A28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97703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675DB44-E329-4548-BC44-4468B2F5BF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51D05D8-701A-412E-A860-42253FC3FA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F9B92D4-AAA7-4BCE-ABDF-2045E23F1E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1BF18-5A3D-45A7-AF92-99A5621638E3}" type="datetimeFigureOut">
              <a:rPr lang="ko-KR" altLang="en-US" smtClean="0"/>
              <a:t>2023-09-20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F43EF9-9E68-433E-8F39-D53B0CEFC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1CF4560-F054-42BA-B640-BF434E1AE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72E3C6-997C-42EC-87D1-58C7976A28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41751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6DA3C7-912A-49C1-BC55-D8E0E4FBA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18EC38A-BD20-40DC-80A1-EE109A6D31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B8712B0-B15C-4714-818E-4FD7FE5014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1BF18-5A3D-45A7-AF92-99A5621638E3}" type="datetimeFigureOut">
              <a:rPr lang="ko-KR" altLang="en-US" smtClean="0"/>
              <a:t>2023-09-20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875518F-EABA-4517-A68D-9456E25AF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EADDE07-715D-4712-970A-CB7D06B1F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72E3C6-997C-42EC-87D1-58C7976A28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98470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1987DA-9DCB-4566-8046-00D7C8BA7D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6DDA67D-A26D-4A77-88EE-C923EAF6E8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71007FC-F7B6-4015-B918-803180A7AF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1BF18-5A3D-45A7-AF92-99A5621638E3}" type="datetimeFigureOut">
              <a:rPr lang="ko-KR" altLang="en-US" smtClean="0"/>
              <a:t>2023-09-20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D1279B-B9DE-48AF-8DB0-A67382BB97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B95855-1A35-40AF-BD89-CE84D1606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72E3C6-997C-42EC-87D1-58C7976A28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15853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4849E6-A316-403B-B341-E3A6131B2D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3FE0E2-F465-4DC2-87B5-F8FDD66451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30396BD-BC44-430C-BEED-3CC479AAA6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F8BAA82-E9BE-465F-ABAB-2B6C1FE8A3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1BF18-5A3D-45A7-AF92-99A5621638E3}" type="datetimeFigureOut">
              <a:rPr lang="ko-KR" altLang="en-US" smtClean="0"/>
              <a:t>2023-09-20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E905D13-AE1C-4295-A1C6-44A44E080C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B1F933E-3296-4E64-8E56-14C75E314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72E3C6-997C-42EC-87D1-58C7976A28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93522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AC71F0-EE4C-47A0-A8E3-D973B14AF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8C0D685-B657-4ECD-BC5E-805AB95731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8D1169F-FAFD-4DAC-9509-5A9DC2205B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6F9552A-CDBF-43CA-A8C2-74A9CE0120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B6F8DC8-8B8F-4E5F-8A99-1E0737A0F4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5CDB160-2E77-48B9-8A75-607E96175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1BF18-5A3D-45A7-AF92-99A5621638E3}" type="datetimeFigureOut">
              <a:rPr lang="ko-KR" altLang="en-US" smtClean="0"/>
              <a:t>2023-09-20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1359689-FFE6-433A-AF62-168DD3994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AF51D04-EA45-45C0-AFD7-98EA6624E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72E3C6-997C-42EC-87D1-58C7976A28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56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0C65AD-F359-495F-BDF0-8ADF5DBEC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CA4389A-3AD0-4F04-B27C-1CC878781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1BF18-5A3D-45A7-AF92-99A5621638E3}" type="datetimeFigureOut">
              <a:rPr lang="ko-KR" altLang="en-US" smtClean="0"/>
              <a:t>2023-09-20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7A12ED3-D8B4-4052-AE71-EDDA72EC70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9042683-1E5C-40A4-ACE9-56CE5B1E5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72E3C6-997C-42EC-87D1-58C7976A28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192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A2566E4-1979-4566-85D9-41196788D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1BF18-5A3D-45A7-AF92-99A5621638E3}" type="datetimeFigureOut">
              <a:rPr lang="ko-KR" altLang="en-US" smtClean="0"/>
              <a:t>2023-09-20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D1BE3B4-D30E-48A3-BB16-20233AD79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B612733-D56C-455F-939B-9632073C7E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72E3C6-997C-42EC-87D1-58C7976A28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22285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F01D66-773F-4E34-B99C-2C4CE35C0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B86D2A6-5B23-47A6-A315-65AD2108A1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7B476FC-F2A0-4F9A-9570-22315E3E1D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D015DDC-6B55-4C40-97C9-6BAFC2E3C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1BF18-5A3D-45A7-AF92-99A5621638E3}" type="datetimeFigureOut">
              <a:rPr lang="ko-KR" altLang="en-US" smtClean="0"/>
              <a:t>2023-09-20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0E18ABD-31FD-444D-919C-1286E30E6D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53FE266-1AE2-464C-A5FC-A45272F81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72E3C6-997C-42EC-87D1-58C7976A28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75169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B9A1B1-44E2-4778-9A50-658FA3A45C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4D3922B-C884-4129-8889-4C5D7700E1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5B72292-08E8-4C9C-A542-B7595199C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C3BC2C6-36E0-4096-9E84-C0DB530397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1BF18-5A3D-45A7-AF92-99A5621638E3}" type="datetimeFigureOut">
              <a:rPr lang="ko-KR" altLang="en-US" smtClean="0"/>
              <a:t>2023-09-20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C768B7F-BD24-44F7-9CBD-D3AB4BFB9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684B439-DCBE-4C99-8487-CEB645517E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72E3C6-997C-42EC-87D1-58C7976A28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8012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6744D14-1AF8-4BC0-804E-C1DDBD6928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E1CBD31-463D-4EB7-8361-3BC92CE07B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B0DC20E-8813-46EB-BC78-BF0AEC38F9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E1BF18-5A3D-45A7-AF92-99A5621638E3}" type="datetimeFigureOut">
              <a:rPr lang="ko-KR" altLang="en-US" smtClean="0"/>
              <a:t>2023-09-20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4B1EBDF-B6FD-4A69-8710-8C60B27444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C7BD3C-0B5B-4D89-9330-34D94F5AF8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72E3C6-997C-42EC-87D1-58C7976A28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53476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12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customXml" Target="../ink/ink5.xml"/><Relationship Id="rId5" Type="http://schemas.openxmlformats.org/officeDocument/2006/relationships/customXml" Target="../ink/ink2.xml"/><Relationship Id="rId10" Type="http://schemas.openxmlformats.org/officeDocument/2006/relationships/image" Target="../media/image6.png"/><Relationship Id="rId4" Type="http://schemas.openxmlformats.org/officeDocument/2006/relationships/image" Target="../media/image3.png"/><Relationship Id="rId9" Type="http://schemas.openxmlformats.org/officeDocument/2006/relationships/customXml" Target="../ink/ink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7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customXml" Target="../ink/ink7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8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customXml" Target="../ink/ink9.xml"/><Relationship Id="rId7" Type="http://schemas.openxmlformats.org/officeDocument/2006/relationships/customXml" Target="../ink/ink11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customXml" Target="../ink/ink10.xml"/><Relationship Id="rId4" Type="http://schemas.openxmlformats.org/officeDocument/2006/relationships/image" Target="../media/image15.png"/><Relationship Id="rId9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2800" b="0" i="0" dirty="0"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Robustness of Bayesian Neural Networks to</a:t>
            </a:r>
            <a:br>
              <a:rPr lang="en-US" altLang="ko-KR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en-US" altLang="ko-KR" sz="2800" b="0" i="0" dirty="0"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Gradient-Based Attacks</a:t>
            </a:r>
            <a:br>
              <a:rPr lang="en-US" altLang="ko-KR" sz="2800" b="0" i="0" dirty="0"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en-US" altLang="ko-KR" sz="1600" b="0" i="0" dirty="0" err="1">
                <a:solidFill>
                  <a:srgbClr val="777777"/>
                </a:solidFill>
                <a:effectLst/>
                <a:latin typeface="Noto Sans" panose="020B0502040204020203" pitchFamily="34" charset="0"/>
              </a:rPr>
              <a:t>NeurIPS</a:t>
            </a:r>
            <a:r>
              <a:rPr lang="en-US" altLang="ko-KR" sz="1600" b="0" i="0" dirty="0">
                <a:solidFill>
                  <a:srgbClr val="777777"/>
                </a:solidFill>
                <a:effectLst/>
                <a:latin typeface="Noto Sans" panose="020B0502040204020203" pitchFamily="34" charset="0"/>
              </a:rPr>
              <a:t> 2020</a:t>
            </a:r>
            <a:br>
              <a:rPr lang="en-US" altLang="ko-KR" sz="80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en-US" altLang="ko-KR" sz="4400" b="1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#1</a:t>
            </a:r>
            <a:endParaRPr lang="ko-KR" altLang="en-US" sz="4400" b="1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779592"/>
            <a:ext cx="9144000" cy="1655762"/>
          </a:xfrm>
        </p:spPr>
        <p:txBody>
          <a:bodyPr/>
          <a:lstStyle/>
          <a:p>
            <a:r>
              <a:rPr lang="en-US" altLang="ko-KR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202111259 CSE </a:t>
            </a:r>
            <a:r>
              <a:rPr lang="ko-KR" altLang="en-US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김수환</a:t>
            </a:r>
            <a:endParaRPr lang="en-US" altLang="ko-KR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348209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A742FAE-3AD5-48BE-8027-43184A5598F3}"/>
              </a:ext>
            </a:extLst>
          </p:cNvPr>
          <p:cNvSpPr txBox="1"/>
          <p:nvPr/>
        </p:nvSpPr>
        <p:spPr>
          <a:xfrm>
            <a:off x="221178" y="200937"/>
            <a:ext cx="1194311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600" b="1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4. </a:t>
            </a:r>
            <a:r>
              <a:rPr lang="en-US" altLang="ko-KR" sz="36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Experiments</a:t>
            </a:r>
            <a:endParaRPr lang="en-US" altLang="ko-KR" sz="36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3174385-72DB-BFE3-F666-2E26206D18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7680" y="1871445"/>
            <a:ext cx="5296639" cy="3115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0467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A742FAE-3AD5-48BE-8027-43184A5598F3}"/>
              </a:ext>
            </a:extLst>
          </p:cNvPr>
          <p:cNvSpPr txBox="1"/>
          <p:nvPr/>
        </p:nvSpPr>
        <p:spPr>
          <a:xfrm>
            <a:off x="221178" y="200937"/>
            <a:ext cx="1194311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600" b="1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5. </a:t>
            </a:r>
            <a:r>
              <a:rPr lang="en-US" altLang="ko-KR" sz="36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Conclusion</a:t>
            </a:r>
            <a:endParaRPr lang="en-US" altLang="ko-KR" sz="36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6D7817-44A0-6272-8CC4-A29A58622A4E}"/>
              </a:ext>
            </a:extLst>
          </p:cNvPr>
          <p:cNvSpPr txBox="1"/>
          <p:nvPr/>
        </p:nvSpPr>
        <p:spPr>
          <a:xfrm>
            <a:off x="221178" y="1248629"/>
            <a:ext cx="936243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BNN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은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NN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ensemble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로 볼 수 있고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MC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로 추정 가능하다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Adv perturbation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은 다른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manifold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로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projection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하며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manifold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와 수직인 기울기를 사용한다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BNN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manifold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수직 기울기의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expectation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은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0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이므로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robust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하다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03011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38966EC8-0795-4CC1-BE15-F635E2F88772}"/>
              </a:ext>
            </a:extLst>
          </p:cNvPr>
          <p:cNvSpPr txBox="1">
            <a:spLocks/>
          </p:cNvSpPr>
          <p:nvPr/>
        </p:nvSpPr>
        <p:spPr>
          <a:xfrm>
            <a:off x="217713" y="89061"/>
            <a:ext cx="9144000" cy="10508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6800" dirty="0">
                <a:latin typeface="Bahnschrift SemiCondensed" panose="020B0502040204020203" pitchFamily="34" charset="0"/>
                <a:ea typeface="나눔스퀘어" panose="020B0600000101010101" pitchFamily="50" charset="-127"/>
              </a:rPr>
              <a:t>Contents</a:t>
            </a:r>
            <a:endParaRPr lang="ko-KR" altLang="en-US" sz="4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87F104C-39C0-4BFE-AFBF-982293C930B9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1869" y="5740729"/>
            <a:ext cx="1102425" cy="110242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DE2A696-235E-46E4-98BC-BBAA1D4E33F5}"/>
              </a:ext>
            </a:extLst>
          </p:cNvPr>
          <p:cNvSpPr txBox="1"/>
          <p:nvPr/>
        </p:nvSpPr>
        <p:spPr>
          <a:xfrm>
            <a:off x="307973" y="1256737"/>
            <a:ext cx="11295447" cy="3261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altLang="ko-KR" sz="28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Abstract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altLang="ko-KR" sz="28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Bayesian Neural Networks and Adversarial Attack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altLang="ko-KR" sz="2800" b="0" i="0" dirty="0"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Adversarial robustness of Bayesian predictive distributions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altLang="ko-KR" sz="28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Experiments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altLang="ko-KR" sz="28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Conclusion</a:t>
            </a:r>
          </a:p>
        </p:txBody>
      </p:sp>
      <p:sp>
        <p:nvSpPr>
          <p:cNvPr id="3" name="AutoShape 2" descr="blob:vscode-webview://0tjhic5552hjcmb1lr1omho2kgc7kmpcvdd3lc254560fd3fimql/593d74d6-8f84-4863-9713-203d104add3a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54731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A742FAE-3AD5-48BE-8027-43184A5598F3}"/>
              </a:ext>
            </a:extLst>
          </p:cNvPr>
          <p:cNvSpPr txBox="1"/>
          <p:nvPr/>
        </p:nvSpPr>
        <p:spPr>
          <a:xfrm>
            <a:off x="221178" y="200937"/>
            <a:ext cx="1194311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600" b="1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1. </a:t>
            </a:r>
            <a:r>
              <a:rPr lang="en-US" altLang="ko-KR" sz="3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Abstract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79878A5B-BD93-9ACF-CE63-70064EC2AE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1365" y="1739100"/>
            <a:ext cx="6369269" cy="33798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14" name="잉크 13">
                <a:extLst>
                  <a:ext uri="{FF2B5EF4-FFF2-40B4-BE49-F238E27FC236}">
                    <a16:creationId xmlns:a16="http://schemas.microsoft.com/office/drawing/2014/main" id="{D4BF78B1-1CF3-F9CB-AE9D-ED7134A8FA08}"/>
                  </a:ext>
                </a:extLst>
              </p14:cNvPr>
              <p14:cNvContentPartPr/>
              <p14:nvPr/>
            </p14:nvContentPartPr>
            <p14:xfrm>
              <a:off x="7214239" y="2804921"/>
              <a:ext cx="1927080" cy="38880"/>
            </p14:xfrm>
          </p:contentPart>
        </mc:Choice>
        <mc:Fallback>
          <p:pic>
            <p:nvPicPr>
              <p:cNvPr id="14" name="잉크 13">
                <a:extLst>
                  <a:ext uri="{FF2B5EF4-FFF2-40B4-BE49-F238E27FC236}">
                    <a16:creationId xmlns:a16="http://schemas.microsoft.com/office/drawing/2014/main" id="{D4BF78B1-1CF3-F9CB-AE9D-ED7134A8FA08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160239" y="2697281"/>
                <a:ext cx="2034720" cy="25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5" name="잉크 14">
                <a:extLst>
                  <a:ext uri="{FF2B5EF4-FFF2-40B4-BE49-F238E27FC236}">
                    <a16:creationId xmlns:a16="http://schemas.microsoft.com/office/drawing/2014/main" id="{FAD7971F-0001-E02E-A142-56F8331F41CE}"/>
                  </a:ext>
                </a:extLst>
              </p14:cNvPr>
              <p14:cNvContentPartPr/>
              <p14:nvPr/>
            </p14:nvContentPartPr>
            <p14:xfrm>
              <a:off x="3083599" y="2988881"/>
              <a:ext cx="6022080" cy="44640"/>
            </p14:xfrm>
          </p:contentPart>
        </mc:Choice>
        <mc:Fallback>
          <p:pic>
            <p:nvPicPr>
              <p:cNvPr id="15" name="잉크 14">
                <a:extLst>
                  <a:ext uri="{FF2B5EF4-FFF2-40B4-BE49-F238E27FC236}">
                    <a16:creationId xmlns:a16="http://schemas.microsoft.com/office/drawing/2014/main" id="{FAD7971F-0001-E02E-A142-56F8331F41CE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029599" y="2880881"/>
                <a:ext cx="6129720" cy="26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6" name="잉크 15">
                <a:extLst>
                  <a:ext uri="{FF2B5EF4-FFF2-40B4-BE49-F238E27FC236}">
                    <a16:creationId xmlns:a16="http://schemas.microsoft.com/office/drawing/2014/main" id="{06C861C1-33C4-5794-BC39-0E35CFB06BE3}"/>
                  </a:ext>
                </a:extLst>
              </p14:cNvPr>
              <p14:cNvContentPartPr/>
              <p14:nvPr/>
            </p14:nvContentPartPr>
            <p14:xfrm>
              <a:off x="3064879" y="3196961"/>
              <a:ext cx="2734200" cy="34200"/>
            </p14:xfrm>
          </p:contentPart>
        </mc:Choice>
        <mc:Fallback>
          <p:pic>
            <p:nvPicPr>
              <p:cNvPr id="16" name="잉크 15">
                <a:extLst>
                  <a:ext uri="{FF2B5EF4-FFF2-40B4-BE49-F238E27FC236}">
                    <a16:creationId xmlns:a16="http://schemas.microsoft.com/office/drawing/2014/main" id="{06C861C1-33C4-5794-BC39-0E35CFB06BE3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010879" y="3088961"/>
                <a:ext cx="2841840" cy="24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18" name="잉크 17">
                <a:extLst>
                  <a:ext uri="{FF2B5EF4-FFF2-40B4-BE49-F238E27FC236}">
                    <a16:creationId xmlns:a16="http://schemas.microsoft.com/office/drawing/2014/main" id="{C3968F2F-285C-1A38-2F0B-4C416BAEF959}"/>
                  </a:ext>
                </a:extLst>
              </p14:cNvPr>
              <p14:cNvContentPartPr/>
              <p14:nvPr/>
            </p14:nvContentPartPr>
            <p14:xfrm>
              <a:off x="3127519" y="3448961"/>
              <a:ext cx="5996520" cy="32400"/>
            </p14:xfrm>
          </p:contentPart>
        </mc:Choice>
        <mc:Fallback>
          <p:pic>
            <p:nvPicPr>
              <p:cNvPr id="18" name="잉크 17">
                <a:extLst>
                  <a:ext uri="{FF2B5EF4-FFF2-40B4-BE49-F238E27FC236}">
                    <a16:creationId xmlns:a16="http://schemas.microsoft.com/office/drawing/2014/main" id="{C3968F2F-285C-1A38-2F0B-4C416BAEF959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073879" y="3340961"/>
                <a:ext cx="6104160" cy="24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19" name="잉크 18">
                <a:extLst>
                  <a:ext uri="{FF2B5EF4-FFF2-40B4-BE49-F238E27FC236}">
                    <a16:creationId xmlns:a16="http://schemas.microsoft.com/office/drawing/2014/main" id="{ED5D5FEC-99EA-9FAD-D69B-6079E02AE4A0}"/>
                  </a:ext>
                </a:extLst>
              </p14:cNvPr>
              <p14:cNvContentPartPr/>
              <p14:nvPr/>
            </p14:nvContentPartPr>
            <p14:xfrm>
              <a:off x="5189959" y="3594041"/>
              <a:ext cx="3960360" cy="44640"/>
            </p14:xfrm>
          </p:contentPart>
        </mc:Choice>
        <mc:Fallback>
          <p:pic>
            <p:nvPicPr>
              <p:cNvPr id="19" name="잉크 18">
                <a:extLst>
                  <a:ext uri="{FF2B5EF4-FFF2-40B4-BE49-F238E27FC236}">
                    <a16:creationId xmlns:a16="http://schemas.microsoft.com/office/drawing/2014/main" id="{ED5D5FEC-99EA-9FAD-D69B-6079E02AE4A0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5135959" y="3486041"/>
                <a:ext cx="4068000" cy="260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121239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A742FAE-3AD5-48BE-8027-43184A5598F3}"/>
              </a:ext>
            </a:extLst>
          </p:cNvPr>
          <p:cNvSpPr txBox="1"/>
          <p:nvPr/>
        </p:nvSpPr>
        <p:spPr>
          <a:xfrm>
            <a:off x="221178" y="200937"/>
            <a:ext cx="1194311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600" b="1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2. </a:t>
            </a:r>
            <a:r>
              <a:rPr lang="en-US" altLang="ko-KR" sz="3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Bayesian Neural Networks and Adversarial Attack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3C669430-CCA8-28C3-A907-8324C37E49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0221" y="1811010"/>
            <a:ext cx="7631558" cy="3235979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12" name="잉크 11">
                <a:extLst>
                  <a:ext uri="{FF2B5EF4-FFF2-40B4-BE49-F238E27FC236}">
                    <a16:creationId xmlns:a16="http://schemas.microsoft.com/office/drawing/2014/main" id="{EA341FFF-0480-F8E8-49D2-6706BB347A0B}"/>
                  </a:ext>
                </a:extLst>
              </p14:cNvPr>
              <p14:cNvContentPartPr/>
              <p14:nvPr/>
            </p14:nvContentPartPr>
            <p14:xfrm>
              <a:off x="5278159" y="1890881"/>
              <a:ext cx="4643280" cy="26280"/>
            </p14:xfrm>
          </p:contentPart>
        </mc:Choice>
        <mc:Fallback>
          <p:pic>
            <p:nvPicPr>
              <p:cNvPr id="12" name="잉크 11">
                <a:extLst>
                  <a:ext uri="{FF2B5EF4-FFF2-40B4-BE49-F238E27FC236}">
                    <a16:creationId xmlns:a16="http://schemas.microsoft.com/office/drawing/2014/main" id="{EA341FFF-0480-F8E8-49D2-6706BB347A0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224519" y="1783241"/>
                <a:ext cx="4750920" cy="24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3" name="잉크 12">
                <a:extLst>
                  <a:ext uri="{FF2B5EF4-FFF2-40B4-BE49-F238E27FC236}">
                    <a16:creationId xmlns:a16="http://schemas.microsoft.com/office/drawing/2014/main" id="{32B400BA-B94A-A251-0F23-5C5F9B031311}"/>
                  </a:ext>
                </a:extLst>
              </p14:cNvPr>
              <p14:cNvContentPartPr/>
              <p14:nvPr/>
            </p14:nvContentPartPr>
            <p14:xfrm>
              <a:off x="2383399" y="2106161"/>
              <a:ext cx="1405800" cy="57600"/>
            </p14:xfrm>
          </p:contentPart>
        </mc:Choice>
        <mc:Fallback>
          <p:pic>
            <p:nvPicPr>
              <p:cNvPr id="13" name="잉크 12">
                <a:extLst>
                  <a:ext uri="{FF2B5EF4-FFF2-40B4-BE49-F238E27FC236}">
                    <a16:creationId xmlns:a16="http://schemas.microsoft.com/office/drawing/2014/main" id="{32B400BA-B94A-A251-0F23-5C5F9B031311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329759" y="1998161"/>
                <a:ext cx="1513440" cy="273240"/>
              </a:xfrm>
              <a:prstGeom prst="rect">
                <a:avLst/>
              </a:prstGeom>
            </p:spPr>
          </p:pic>
        </mc:Fallback>
      </mc:AlternateContent>
      <p:pic>
        <p:nvPicPr>
          <p:cNvPr id="16" name="그림 15">
            <a:extLst>
              <a:ext uri="{FF2B5EF4-FFF2-40B4-BE49-F238E27FC236}">
                <a16:creationId xmlns:a16="http://schemas.microsoft.com/office/drawing/2014/main" id="{7952A8E7-0844-63E0-80F0-28C53FA8F89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40941" y="5380893"/>
            <a:ext cx="6670838" cy="802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0214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A742FAE-3AD5-48BE-8027-43184A5598F3}"/>
              </a:ext>
            </a:extLst>
          </p:cNvPr>
          <p:cNvSpPr txBox="1"/>
          <p:nvPr/>
        </p:nvSpPr>
        <p:spPr>
          <a:xfrm>
            <a:off x="221178" y="200937"/>
            <a:ext cx="1194311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600" b="1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3. </a:t>
            </a:r>
            <a:r>
              <a:rPr lang="en-US" altLang="ko-KR" sz="3200" b="0" i="0" dirty="0"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Adversarial robustness of Bayesian predictive distributions</a:t>
            </a:r>
            <a:endParaRPr lang="en-US" altLang="ko-KR" sz="3600" b="0" i="0" dirty="0">
              <a:effectLst/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DC8780B-0BA1-AD63-A61D-3A911AEF56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6874" y="2014166"/>
            <a:ext cx="8078251" cy="3018247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잉크 5">
                <a:extLst>
                  <a:ext uri="{FF2B5EF4-FFF2-40B4-BE49-F238E27FC236}">
                    <a16:creationId xmlns:a16="http://schemas.microsoft.com/office/drawing/2014/main" id="{4672824D-6F51-D6C0-C0B0-CA1EA7521C4E}"/>
                  </a:ext>
                </a:extLst>
              </p14:cNvPr>
              <p14:cNvContentPartPr/>
              <p14:nvPr/>
            </p14:nvContentPartPr>
            <p14:xfrm>
              <a:off x="4237597" y="4004081"/>
              <a:ext cx="5416560" cy="63720"/>
            </p14:xfrm>
          </p:contentPart>
        </mc:Choice>
        <mc:Fallback>
          <p:pic>
            <p:nvPicPr>
              <p:cNvPr id="6" name="잉크 5">
                <a:extLst>
                  <a:ext uri="{FF2B5EF4-FFF2-40B4-BE49-F238E27FC236}">
                    <a16:creationId xmlns:a16="http://schemas.microsoft.com/office/drawing/2014/main" id="{4672824D-6F51-D6C0-C0B0-CA1EA7521C4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183957" y="3896081"/>
                <a:ext cx="5524200" cy="279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838319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A742FAE-3AD5-48BE-8027-43184A5598F3}"/>
              </a:ext>
            </a:extLst>
          </p:cNvPr>
          <p:cNvSpPr txBox="1"/>
          <p:nvPr/>
        </p:nvSpPr>
        <p:spPr>
          <a:xfrm>
            <a:off x="221178" y="200937"/>
            <a:ext cx="1194311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600" b="1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3. </a:t>
            </a:r>
            <a:r>
              <a:rPr lang="en-US" altLang="ko-KR" sz="3200" b="0" i="0" dirty="0"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Adversarial robustness of Bayesian predictive distributions</a:t>
            </a:r>
            <a:endParaRPr lang="en-US" altLang="ko-KR" sz="3600" b="0" i="0" dirty="0">
              <a:effectLst/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996E367-0CD9-411C-1DF6-E0931B945E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007" y="1006702"/>
            <a:ext cx="6217834" cy="5217524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7" name="잉크 6">
                <a:extLst>
                  <a:ext uri="{FF2B5EF4-FFF2-40B4-BE49-F238E27FC236}">
                    <a16:creationId xmlns:a16="http://schemas.microsoft.com/office/drawing/2014/main" id="{E837D4F5-1C8E-4B1D-CF38-40D709231B67}"/>
                  </a:ext>
                </a:extLst>
              </p14:cNvPr>
              <p14:cNvContentPartPr/>
              <p14:nvPr/>
            </p14:nvContentPartPr>
            <p14:xfrm>
              <a:off x="4685201" y="3827681"/>
              <a:ext cx="1672200" cy="38520"/>
            </p14:xfrm>
          </p:contentPart>
        </mc:Choice>
        <mc:Fallback>
          <p:pic>
            <p:nvPicPr>
              <p:cNvPr id="7" name="잉크 6">
                <a:extLst>
                  <a:ext uri="{FF2B5EF4-FFF2-40B4-BE49-F238E27FC236}">
                    <a16:creationId xmlns:a16="http://schemas.microsoft.com/office/drawing/2014/main" id="{E837D4F5-1C8E-4B1D-CF38-40D709231B67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631561" y="3719681"/>
                <a:ext cx="1779840" cy="25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8" name="잉크 7">
                <a:extLst>
                  <a:ext uri="{FF2B5EF4-FFF2-40B4-BE49-F238E27FC236}">
                    <a16:creationId xmlns:a16="http://schemas.microsoft.com/office/drawing/2014/main" id="{F8A4AA14-6FED-CE6A-61C9-3E6BD95E9BCA}"/>
                  </a:ext>
                </a:extLst>
              </p14:cNvPr>
              <p14:cNvContentPartPr/>
              <p14:nvPr/>
            </p14:nvContentPartPr>
            <p14:xfrm>
              <a:off x="447641" y="3978881"/>
              <a:ext cx="3480480" cy="82440"/>
            </p14:xfrm>
          </p:contentPart>
        </mc:Choice>
        <mc:Fallback>
          <p:pic>
            <p:nvPicPr>
              <p:cNvPr id="8" name="잉크 7">
                <a:extLst>
                  <a:ext uri="{FF2B5EF4-FFF2-40B4-BE49-F238E27FC236}">
                    <a16:creationId xmlns:a16="http://schemas.microsoft.com/office/drawing/2014/main" id="{F8A4AA14-6FED-CE6A-61C9-3E6BD95E9BCA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93641" y="3871241"/>
                <a:ext cx="3588120" cy="29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9" name="잉크 8">
                <a:extLst>
                  <a:ext uri="{FF2B5EF4-FFF2-40B4-BE49-F238E27FC236}">
                    <a16:creationId xmlns:a16="http://schemas.microsoft.com/office/drawing/2014/main" id="{D8A4397B-45C9-F106-9573-9AF9AC5D8579}"/>
                  </a:ext>
                </a:extLst>
              </p14:cNvPr>
              <p14:cNvContentPartPr/>
              <p14:nvPr/>
            </p14:nvContentPartPr>
            <p14:xfrm>
              <a:off x="2194361" y="5914961"/>
              <a:ext cx="1775160" cy="32760"/>
            </p14:xfrm>
          </p:contentPart>
        </mc:Choice>
        <mc:Fallback>
          <p:pic>
            <p:nvPicPr>
              <p:cNvPr id="9" name="잉크 8">
                <a:extLst>
                  <a:ext uri="{FF2B5EF4-FFF2-40B4-BE49-F238E27FC236}">
                    <a16:creationId xmlns:a16="http://schemas.microsoft.com/office/drawing/2014/main" id="{D8A4397B-45C9-F106-9573-9AF9AC5D8579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140361" y="5806961"/>
                <a:ext cx="1882800" cy="248400"/>
              </a:xfrm>
              <a:prstGeom prst="rect">
                <a:avLst/>
              </a:prstGeom>
            </p:spPr>
          </p:pic>
        </mc:Fallback>
      </mc:AlternateContent>
      <p:pic>
        <p:nvPicPr>
          <p:cNvPr id="12" name="그림 11">
            <a:extLst>
              <a:ext uri="{FF2B5EF4-FFF2-40B4-BE49-F238E27FC236}">
                <a16:creationId xmlns:a16="http://schemas.microsoft.com/office/drawing/2014/main" id="{C9CB4E62-2404-20C5-41A7-D4C0C423B94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580900" y="3108253"/>
            <a:ext cx="5583394" cy="639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7575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A742FAE-3AD5-48BE-8027-43184A5598F3}"/>
              </a:ext>
            </a:extLst>
          </p:cNvPr>
          <p:cNvSpPr txBox="1"/>
          <p:nvPr/>
        </p:nvSpPr>
        <p:spPr>
          <a:xfrm>
            <a:off x="221178" y="200937"/>
            <a:ext cx="1194311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600" b="1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4. </a:t>
            </a:r>
            <a:r>
              <a:rPr lang="en-US" altLang="ko-KR" sz="36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Experiments</a:t>
            </a:r>
            <a:endParaRPr lang="en-US" altLang="ko-KR" sz="36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36A0CC0-5EBC-A6FE-AF83-1C1FC4CFB0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6698" y="1767962"/>
            <a:ext cx="8538604" cy="3322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1849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A742FAE-3AD5-48BE-8027-43184A5598F3}"/>
              </a:ext>
            </a:extLst>
          </p:cNvPr>
          <p:cNvSpPr txBox="1"/>
          <p:nvPr/>
        </p:nvSpPr>
        <p:spPr>
          <a:xfrm>
            <a:off x="221178" y="200937"/>
            <a:ext cx="1194311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600" b="1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4. </a:t>
            </a:r>
            <a:r>
              <a:rPr lang="en-US" altLang="ko-KR" sz="36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Experiments</a:t>
            </a:r>
            <a:endParaRPr lang="en-US" altLang="ko-KR" sz="36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C305E46-7DFD-8A41-E1F9-478980FD9F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439" y="2033392"/>
            <a:ext cx="10717121" cy="2791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0203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A742FAE-3AD5-48BE-8027-43184A5598F3}"/>
              </a:ext>
            </a:extLst>
          </p:cNvPr>
          <p:cNvSpPr txBox="1"/>
          <p:nvPr/>
        </p:nvSpPr>
        <p:spPr>
          <a:xfrm>
            <a:off x="221178" y="200937"/>
            <a:ext cx="1194311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600" b="1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4. </a:t>
            </a:r>
            <a:r>
              <a:rPr lang="en-US" altLang="ko-KR" sz="36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Experiments</a:t>
            </a:r>
            <a:endParaRPr lang="en-US" altLang="ko-KR" sz="36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101F9B3-20CB-A8C2-6EC1-7A20ECD8B9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8913" y="1609471"/>
            <a:ext cx="10374173" cy="3639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4437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10873</TotalTime>
  <Words>120</Words>
  <Application>Microsoft Office PowerPoint</Application>
  <PresentationFormat>와이드스크린</PresentationFormat>
  <Paragraphs>20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9" baseType="lpstr">
      <vt:lpstr>나눔스퀘어 Bold</vt:lpstr>
      <vt:lpstr>맑은 고딕</vt:lpstr>
      <vt:lpstr>나눔스퀘어</vt:lpstr>
      <vt:lpstr>나눔고딕코딩</vt:lpstr>
      <vt:lpstr>Noto Sans</vt:lpstr>
      <vt:lpstr>Bahnschrift SemiCondensed</vt:lpstr>
      <vt:lpstr>Arial</vt:lpstr>
      <vt:lpstr>Office 테마</vt:lpstr>
      <vt:lpstr>Robustness of Bayesian Neural Networks to Gradient-Based Attacks NeurIPS 2020 #1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Reinforcement Learning #Week 2</dc:title>
  <dc:creator>정 세훈</dc:creator>
  <cp:lastModifiedBy>김수환</cp:lastModifiedBy>
  <cp:revision>325</cp:revision>
  <dcterms:created xsi:type="dcterms:W3CDTF">2021-01-30T09:50:03Z</dcterms:created>
  <dcterms:modified xsi:type="dcterms:W3CDTF">2023-09-20T02:21:49Z</dcterms:modified>
</cp:coreProperties>
</file>

<file path=docProps/thumbnail.jpeg>
</file>